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9" r:id="rId1"/>
  </p:sldMasterIdLst>
  <p:notesMasterIdLst>
    <p:notesMasterId r:id="rId27"/>
  </p:notesMasterIdLst>
  <p:sldIdLst>
    <p:sldId id="365" r:id="rId2"/>
    <p:sldId id="467" r:id="rId3"/>
    <p:sldId id="469" r:id="rId4"/>
    <p:sldId id="468" r:id="rId5"/>
    <p:sldId id="470" r:id="rId6"/>
    <p:sldId id="471" r:id="rId7"/>
    <p:sldId id="472" r:id="rId8"/>
    <p:sldId id="473" r:id="rId9"/>
    <p:sldId id="474" r:id="rId10"/>
    <p:sldId id="475" r:id="rId11"/>
    <p:sldId id="476" r:id="rId12"/>
    <p:sldId id="485" r:id="rId13"/>
    <p:sldId id="487" r:id="rId14"/>
    <p:sldId id="486" r:id="rId15"/>
    <p:sldId id="477" r:id="rId16"/>
    <p:sldId id="491" r:id="rId17"/>
    <p:sldId id="492" r:id="rId18"/>
    <p:sldId id="493" r:id="rId19"/>
    <p:sldId id="494" r:id="rId20"/>
    <p:sldId id="495" r:id="rId21"/>
    <p:sldId id="496" r:id="rId22"/>
    <p:sldId id="497" r:id="rId23"/>
    <p:sldId id="498" r:id="rId24"/>
    <p:sldId id="499" r:id="rId25"/>
    <p:sldId id="500" r:id="rId2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359" autoAdjust="0"/>
    <p:restoredTop sz="93891"/>
  </p:normalViewPr>
  <p:slideViewPr>
    <p:cSldViewPr>
      <p:cViewPr varScale="1">
        <p:scale>
          <a:sx n="69" d="100"/>
          <a:sy n="69" d="100"/>
        </p:scale>
        <p:origin x="1576" y="1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318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notesMaster" Target="notesMasters/notesMaster1.xml"/><Relationship Id="rId28" Type="http://schemas.openxmlformats.org/officeDocument/2006/relationships/presProps" Target="presProps.xml"/><Relationship Id="rId29" Type="http://schemas.openxmlformats.org/officeDocument/2006/relationships/viewProps" Target="viewProps.xml"/><Relationship Id="rId30" Type="http://schemas.openxmlformats.org/officeDocument/2006/relationships/theme" Target="theme/theme1.xml"/><Relationship Id="rId31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3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4131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301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131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noProof="0" smtClean="0"/>
              <a:t>Click to edit Master text styles</a:t>
            </a:r>
          </a:p>
          <a:p>
            <a:pPr lvl="1"/>
            <a:r>
              <a:rPr lang="fr-FR" noProof="0" smtClean="0"/>
              <a:t>Second level</a:t>
            </a:r>
          </a:p>
          <a:p>
            <a:pPr lvl="2"/>
            <a:r>
              <a:rPr lang="fr-FR" noProof="0" smtClean="0"/>
              <a:t>Third level</a:t>
            </a:r>
          </a:p>
          <a:p>
            <a:pPr lvl="3"/>
            <a:r>
              <a:rPr lang="fr-FR" noProof="0" smtClean="0"/>
              <a:t>Fourth level</a:t>
            </a:r>
          </a:p>
          <a:p>
            <a:pPr lvl="4"/>
            <a:r>
              <a:rPr lang="fr-FR" noProof="0" smtClean="0"/>
              <a:t>Fifth level</a:t>
            </a:r>
          </a:p>
        </p:txBody>
      </p:sp>
      <p:sp>
        <p:nvSpPr>
          <p:cNvPr id="14131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4131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5FA868BD-8BB4-4899-B31A-6BE135670079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0953380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403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r-FR" smtClean="0"/>
          </a:p>
        </p:txBody>
      </p:sp>
      <p:sp>
        <p:nvSpPr>
          <p:cNvPr id="4403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fld id="{9E232421-1224-4EEC-9186-4904AD58F03B}" type="slidenum">
              <a:rPr lang="en-US" smtClean="0">
                <a:latin typeface="Arial" charset="0"/>
              </a:rPr>
              <a:pPr eaLnBrk="1" hangingPunct="1"/>
              <a:t>1</a:t>
            </a:fld>
            <a:endParaRPr lang="en-US" smtClean="0">
              <a:latin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1157288" y="1344613"/>
            <a:ext cx="63500" cy="65087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pic>
        <p:nvPicPr>
          <p:cNvPr id="6" name="Picture 2" descr="Eiffel Tower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276600"/>
            <a:ext cx="1971675" cy="3581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4" descr="http://t1.gstatic.com/images?q=tbn:ANd9GcQ0lGqJ4FBjYLyXLlHLJBYfhbQXS_DxyNCGQjaU_mgAHqVcYrejXQ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7000" y="4191000"/>
            <a:ext cx="2667000" cy="266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6" descr="http://www.vectorart.com/webart/products/42792P.GIF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9400" y="4038600"/>
            <a:ext cx="2109788" cy="281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9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738078-263D-4571-A5A9-F0089DD1BD5E}" type="datetimeFigureOut">
              <a:rPr lang="en-US"/>
              <a:pPr>
                <a:defRPr/>
              </a:pPr>
              <a:t>11/1/16</a:t>
            </a:fld>
            <a:endParaRPr lang="en-US"/>
          </a:p>
        </p:txBody>
      </p:sp>
      <p:sp>
        <p:nvSpPr>
          <p:cNvPr id="1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039C11-0DC3-4C41-9EF0-CA38893EEC2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37568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4B4FD1-FFAA-44AF-9F32-F25A8CF253FF}" type="datetimeFigureOut">
              <a:rPr lang="en-US"/>
              <a:pPr>
                <a:defRPr/>
              </a:pPr>
              <a:t>11/1/16</a:t>
            </a:fld>
            <a:endParaRPr lang="en-US"/>
          </a:p>
        </p:txBody>
      </p:sp>
      <p:sp>
        <p:nvSpPr>
          <p:cNvPr id="5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783D62-F8E0-47B6-AF26-44C491CA19F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65354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C006E5-B3E2-41E1-993F-6F67C6DD0229}" type="datetimeFigureOut">
              <a:rPr lang="en-US"/>
              <a:pPr>
                <a:defRPr/>
              </a:pPr>
              <a:t>11/1/16</a:t>
            </a:fld>
            <a:endParaRPr lang="en-US"/>
          </a:p>
        </p:txBody>
      </p:sp>
      <p:sp>
        <p:nvSpPr>
          <p:cNvPr id="5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1CCDA4-A51C-4B3E-ADB5-A8F81FF7814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46061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Eiffel Tower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33463" y="3138488"/>
            <a:ext cx="2049463" cy="3719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99E0E9-1DB9-4E03-A37A-ADA751E78D6F}" type="datetimeFigureOut">
              <a:rPr lang="en-US"/>
              <a:pPr>
                <a:defRPr/>
              </a:pPr>
              <a:t>11/1/16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A1EBA3-8EED-4729-8C81-537DA9921AE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6773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282825" y="0"/>
            <a:ext cx="6858000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 bwMode="invGray">
          <a:xfrm>
            <a:off x="2286000" y="0"/>
            <a:ext cx="76200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2408238" y="2746375"/>
            <a:ext cx="63500" cy="63500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0FBEA4-BFE9-4F30-ABAC-DA394EFA2439}" type="datetimeFigureOut">
              <a:rPr lang="en-US"/>
              <a:pPr>
                <a:defRPr/>
              </a:pPr>
              <a:t>11/1/16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F068B1-BD1F-4960-8D4A-6E2F359CB02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52188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5ECE2B-9A83-4AE9-9A9C-A3F960A7389C}" type="datetimeFigureOut">
              <a:rPr lang="en-US"/>
              <a:pPr>
                <a:defRPr/>
              </a:pPr>
              <a:t>11/1/16</a:t>
            </a:fld>
            <a:endParaRPr lang="en-US"/>
          </a:p>
        </p:txBody>
      </p:sp>
      <p:sp>
        <p:nvSpPr>
          <p:cNvPr id="6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B551E4-5089-47CA-9C57-3D7CCEE88B4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35370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/>
          <a:lstStyle>
            <a:lvl1pPr algn="ctr">
              <a:defRPr sz="4500" b="1" cap="none" baseline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0D0D99-0965-4EBA-BEA8-A75F631C8065}" type="datetimeFigureOut">
              <a:rPr lang="en-US"/>
              <a:pPr>
                <a:defRPr/>
              </a:pPr>
              <a:t>11/1/16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FDEB04-E71C-4969-934B-F32F708CF7B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51394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A7075C-E8CB-4995-B748-CA421675D725}" type="datetimeFigureOut">
              <a:rPr lang="en-US"/>
              <a:pPr>
                <a:defRPr/>
              </a:pPr>
              <a:t>11/1/16</a:t>
            </a:fld>
            <a:endParaRPr lang="en-US"/>
          </a:p>
        </p:txBody>
      </p:sp>
      <p:sp>
        <p:nvSpPr>
          <p:cNvPr id="4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3B537A-7504-4F0B-B283-B266AB721CF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69837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014413" y="0"/>
            <a:ext cx="8129587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" name="Rectangle 2"/>
          <p:cNvSpPr/>
          <p:nvPr/>
        </p:nvSpPr>
        <p:spPr bwMode="invGray">
          <a:xfrm>
            <a:off x="1014413" y="0"/>
            <a:ext cx="7302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091F9F-25B3-4FCD-929C-DE10DE9F9C5A}" type="datetimeFigureOut">
              <a:rPr lang="en-US"/>
              <a:pPr>
                <a:defRPr/>
              </a:pPr>
              <a:t>11/1/16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334936-8FFC-47BF-A1A4-D181D6EF79B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46761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BEBBA8-0718-49C5-831F-458024449083}" type="datetimeFigureOut">
              <a:rPr lang="en-US"/>
              <a:pPr>
                <a:defRPr/>
              </a:pPr>
              <a:t>11/1/16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29B131-F68E-419E-A313-29C6086121F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77155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tIns="274320">
            <a:normAutofit/>
          </a:bodyPr>
          <a:lstStyle/>
          <a:p>
            <a:pPr indent="-283464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  <a:defRPr/>
            </a:pPr>
            <a:endParaRPr lang="en-US" sz="3200">
              <a:latin typeface="+mn-lt"/>
            </a:endParaRPr>
          </a:p>
        </p:txBody>
      </p:sp>
      <p:sp>
        <p:nvSpPr>
          <p:cNvPr id="6" name="Flowchart: Process 5"/>
          <p:cNvSpPr/>
          <p:nvPr/>
        </p:nvSpPr>
        <p:spPr>
          <a:xfrm rot="19468671">
            <a:off x="396875" y="954088"/>
            <a:ext cx="685800" cy="204787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Flowchart: Process 6"/>
          <p:cNvSpPr/>
          <p:nvPr/>
        </p:nvSpPr>
        <p:spPr>
          <a:xfrm rot="2103354" flipH="1">
            <a:off x="5003800" y="936625"/>
            <a:ext cx="649288" cy="204788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tIns="274320">
            <a:normAutofit/>
          </a:bodyPr>
          <a:lstStyle>
            <a:lvl1pPr indent="0">
              <a:buNone/>
              <a:defRPr sz="32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8C7336-E93E-43E9-8E4E-F7750090DCD4}" type="datetimeFigureOut">
              <a:rPr lang="en-US"/>
              <a:pPr>
                <a:defRPr/>
              </a:pPr>
              <a:t>11/1/16</a:t>
            </a:fld>
            <a:endParaRPr lang="en-US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075B24-A692-49A4-B0A5-31AE1CC171F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56093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75" y="-815975"/>
            <a:ext cx="1638300" cy="1638300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168275" y="20638"/>
            <a:ext cx="1703388" cy="1703387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1012825" y="0"/>
            <a:ext cx="813117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100" y="274638"/>
            <a:ext cx="7499350" cy="11430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33" name="Text Placeholder 8"/>
          <p:cNvSpPr>
            <a:spLocks noGrp="1"/>
          </p:cNvSpPr>
          <p:nvPr>
            <p:ph type="body" idx="1"/>
          </p:nvPr>
        </p:nvSpPr>
        <p:spPr bwMode="auto">
          <a:xfrm>
            <a:off x="1435100" y="1447800"/>
            <a:ext cx="7499350" cy="480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</a:lstStyle>
          <a:p>
            <a:pPr>
              <a:defRPr/>
            </a:pPr>
            <a:fld id="{1C3591D1-408F-403F-8C28-B3B3958CC238}" type="datetimeFigureOut">
              <a:rPr lang="en-US"/>
              <a:pPr>
                <a:defRPr/>
              </a:pPr>
              <a:t>11/1/16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775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</a:lstStyle>
          <a:p>
            <a:pPr>
              <a:defRPr/>
            </a:pPr>
            <a:fld id="{1157D2DF-4015-4712-8E15-9173A0F4371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5" name="Rectangle 14"/>
          <p:cNvSpPr/>
          <p:nvPr/>
        </p:nvSpPr>
        <p:spPr bwMode="invGray">
          <a:xfrm>
            <a:off x="1014413" y="0"/>
            <a:ext cx="7302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6" r:id="rId1"/>
    <p:sldLayoutId id="2147483817" r:id="rId2"/>
    <p:sldLayoutId id="2147483818" r:id="rId3"/>
    <p:sldLayoutId id="2147483812" r:id="rId4"/>
    <p:sldLayoutId id="2147483819" r:id="rId5"/>
    <p:sldLayoutId id="2147483813" r:id="rId6"/>
    <p:sldLayoutId id="2147483820" r:id="rId7"/>
    <p:sldLayoutId id="2147483821" r:id="rId8"/>
    <p:sldLayoutId id="2147483822" r:id="rId9"/>
    <p:sldLayoutId id="2147483814" r:id="rId10"/>
    <p:sldLayoutId id="2147483815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300" kern="1200">
          <a:solidFill>
            <a:srgbClr val="572314"/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Gill Sans MT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Gill Sans MT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Gill Sans MT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Gill Sans MT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Gill Sans MT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Gill Sans MT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Gill Sans MT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Gill Sans MT" pitchFamily="34" charset="0"/>
        </a:defRPr>
      </a:lvl9pPr>
    </p:titleStyle>
    <p:bodyStyle>
      <a:lvl1pPr marL="365125" indent="-282575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36538" algn="l" rtl="0" eaLnBrk="0" fontAlgn="base" hangingPunct="0">
        <a:spcBef>
          <a:spcPts val="550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5825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6963" indent="-173038" algn="l" rtl="0" eaLnBrk="0" fontAlgn="base" hangingPunct="0">
        <a:spcBef>
          <a:spcPct val="20000"/>
        </a:spcBef>
        <a:spcAft>
          <a:spcPct val="0"/>
        </a:spcAft>
        <a:buClr>
          <a:srgbClr val="C32D2E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6988" indent="-182563" algn="l" rtl="0" eaLnBrk="0" fontAlgn="base" hangingPunct="0">
        <a:spcBef>
          <a:spcPct val="20000"/>
        </a:spcBef>
        <a:spcAft>
          <a:spcPct val="0"/>
        </a:spcAft>
        <a:buClr>
          <a:srgbClr val="84AA33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jpe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jpe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jpe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jpe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jpe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15"/>
          <p:cNvSpPr>
            <a:spLocks noGrp="1" noChangeArrowheads="1"/>
          </p:cNvSpPr>
          <p:nvPr>
            <p:ph type="ctrTitle"/>
          </p:nvPr>
        </p:nvSpPr>
        <p:spPr>
          <a:xfrm>
            <a:off x="1431925" y="360363"/>
            <a:ext cx="7407275" cy="1471612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sz="4800" smtClean="0">
                <a:solidFill>
                  <a:schemeClr val="tx2">
                    <a:satMod val="130000"/>
                  </a:schemeClr>
                </a:solidFill>
              </a:rPr>
              <a:t>UNITÉ 2  </a:t>
            </a:r>
            <a:endParaRPr lang="fr-FR" sz="4800" dirty="0" smtClean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3075" name="Rectangle 16"/>
          <p:cNvSpPr>
            <a:spLocks noGrp="1" noChangeArrowheads="1"/>
          </p:cNvSpPr>
          <p:nvPr>
            <p:ph type="subTitle" idx="1"/>
          </p:nvPr>
        </p:nvSpPr>
        <p:spPr>
          <a:xfrm>
            <a:off x="2209800" y="2286000"/>
            <a:ext cx="6400800" cy="2362200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fr-FR" dirty="0" smtClean="0"/>
              <a:t>Unité 2 – </a:t>
            </a:r>
            <a:r>
              <a:rPr lang="fr-FR" dirty="0" smtClean="0"/>
              <a:t>L’ART DE LA NOURRITURE</a:t>
            </a:r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fr-FR" dirty="0"/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fr-FR" dirty="0" smtClean="0"/>
              <a:t>A PARIS </a:t>
            </a:r>
            <a:endParaRPr lang="fr-FR" dirty="0" smtClean="0"/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fr-FR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#6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7750" y="1143000"/>
            <a:ext cx="7867650" cy="5105400"/>
          </a:xfrm>
        </p:spPr>
        <p:txBody>
          <a:bodyPr/>
          <a:lstStyle/>
          <a:p>
            <a:pPr algn="ctr">
              <a:buNone/>
            </a:pPr>
            <a:r>
              <a:rPr lang="fr-FR" dirty="0" smtClean="0"/>
              <a:t>acheter un souvenir de l’Arc de Triomphe?</a:t>
            </a:r>
          </a:p>
          <a:p>
            <a:pPr algn="ctr">
              <a:buNone/>
            </a:pPr>
            <a:endParaRPr lang="fr-FR" dirty="0" smtClean="0"/>
          </a:p>
          <a:p>
            <a:pPr algn="ctr">
              <a:buNone/>
            </a:pPr>
            <a:endParaRPr lang="fr-FR" dirty="0" smtClean="0"/>
          </a:p>
          <a:p>
            <a:pPr algn="ctr">
              <a:buNone/>
            </a:pPr>
            <a:endParaRPr lang="fr-FR" dirty="0" smtClean="0"/>
          </a:p>
          <a:p>
            <a:pPr algn="ctr">
              <a:buNone/>
            </a:pPr>
            <a:endParaRPr lang="fr-FR" dirty="0" smtClean="0"/>
          </a:p>
        </p:txBody>
      </p:sp>
      <p:pic>
        <p:nvPicPr>
          <p:cNvPr id="9" name="Picture 8" descr="Vintage Arc De Triomphe Souvenir Statue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7600" y="2133600"/>
            <a:ext cx="2895600" cy="4495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#7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7750" y="1143000"/>
            <a:ext cx="7867650" cy="5105400"/>
          </a:xfrm>
        </p:spPr>
        <p:txBody>
          <a:bodyPr/>
          <a:lstStyle/>
          <a:p>
            <a:pPr algn="ctr">
              <a:buNone/>
            </a:pPr>
            <a:r>
              <a:rPr lang="fr-FR" dirty="0" smtClean="0"/>
              <a:t>traverser le Pont Neuf?</a:t>
            </a:r>
          </a:p>
          <a:p>
            <a:pPr algn="ctr">
              <a:buNone/>
            </a:pPr>
            <a:endParaRPr lang="fr-FR" dirty="0" smtClean="0"/>
          </a:p>
          <a:p>
            <a:pPr algn="ctr">
              <a:buNone/>
            </a:pPr>
            <a:endParaRPr lang="fr-FR" dirty="0" smtClean="0"/>
          </a:p>
          <a:p>
            <a:pPr algn="ctr">
              <a:buNone/>
            </a:pPr>
            <a:endParaRPr lang="fr-FR" dirty="0" smtClean="0"/>
          </a:p>
          <a:p>
            <a:pPr algn="ctr">
              <a:buNone/>
            </a:pPr>
            <a:endParaRPr lang="fr-FR" dirty="0" smtClean="0"/>
          </a:p>
        </p:txBody>
      </p:sp>
      <p:pic>
        <p:nvPicPr>
          <p:cNvPr id="8" name="Picture 7" descr="http://www.bigfoto.com/europe/paris/pont-neuf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0" y="1676400"/>
            <a:ext cx="6324600" cy="4953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#8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7750" y="1143000"/>
            <a:ext cx="7867650" cy="5105400"/>
          </a:xfrm>
        </p:spPr>
        <p:txBody>
          <a:bodyPr/>
          <a:lstStyle/>
          <a:p>
            <a:pPr algn="ctr">
              <a:buNone/>
            </a:pPr>
            <a:r>
              <a:rPr lang="fr-FR" dirty="0" smtClean="0"/>
              <a:t>avoir une pâtisserie parisienne?</a:t>
            </a:r>
          </a:p>
          <a:p>
            <a:pPr algn="ctr">
              <a:buNone/>
            </a:pPr>
            <a:endParaRPr lang="fr-FR" dirty="0" smtClean="0"/>
          </a:p>
          <a:p>
            <a:pPr algn="ctr">
              <a:buNone/>
            </a:pPr>
            <a:endParaRPr lang="fr-FR" dirty="0" smtClean="0"/>
          </a:p>
          <a:p>
            <a:pPr algn="ctr">
              <a:buNone/>
            </a:pPr>
            <a:endParaRPr lang="fr-FR" dirty="0" smtClean="0"/>
          </a:p>
          <a:p>
            <a:pPr algn="ctr">
              <a:buNone/>
            </a:pPr>
            <a:endParaRPr lang="fr-FR" dirty="0" smtClean="0"/>
          </a:p>
        </p:txBody>
      </p:sp>
      <p:pic>
        <p:nvPicPr>
          <p:cNvPr id="1026" name="Picture 2" descr="http://www.doitinparis.com/images/content/weekend/13-11-09/bogato-zoo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52600" y="1676400"/>
            <a:ext cx="6400800" cy="4800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#9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7750" y="1143000"/>
            <a:ext cx="7867650" cy="5105400"/>
          </a:xfrm>
        </p:spPr>
        <p:txBody>
          <a:bodyPr/>
          <a:lstStyle/>
          <a:p>
            <a:pPr algn="ctr">
              <a:buNone/>
            </a:pPr>
            <a:r>
              <a:rPr lang="fr-FR" dirty="0" smtClean="0"/>
              <a:t>lire le guide Michelin de Paris?</a:t>
            </a:r>
          </a:p>
          <a:p>
            <a:pPr algn="ctr">
              <a:buNone/>
            </a:pPr>
            <a:endParaRPr lang="fr-FR" dirty="0" smtClean="0"/>
          </a:p>
          <a:p>
            <a:pPr algn="ctr">
              <a:buNone/>
            </a:pPr>
            <a:endParaRPr lang="fr-FR" dirty="0" smtClean="0"/>
          </a:p>
          <a:p>
            <a:pPr algn="ctr">
              <a:buNone/>
            </a:pPr>
            <a:endParaRPr lang="fr-FR" dirty="0" smtClean="0"/>
          </a:p>
          <a:p>
            <a:pPr algn="ctr">
              <a:buNone/>
            </a:pPr>
            <a:endParaRPr lang="fr-FR" dirty="0" smtClean="0"/>
          </a:p>
        </p:txBody>
      </p:sp>
      <p:pic>
        <p:nvPicPr>
          <p:cNvPr id="35842" name="Picture 2" descr="http://images.betterworldbooks.com/190/Michelin-Travel-Guide-Paris-978190626137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24200" y="1676400"/>
            <a:ext cx="3581400" cy="654137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#10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7750" y="1143000"/>
            <a:ext cx="7867650" cy="5105400"/>
          </a:xfrm>
        </p:spPr>
        <p:txBody>
          <a:bodyPr/>
          <a:lstStyle/>
          <a:p>
            <a:pPr algn="ctr">
              <a:buNone/>
            </a:pPr>
            <a:r>
              <a:rPr lang="fr-FR" dirty="0" smtClean="0"/>
              <a:t>prendre le métro?</a:t>
            </a:r>
          </a:p>
          <a:p>
            <a:pPr algn="ctr">
              <a:buNone/>
            </a:pPr>
            <a:endParaRPr lang="fr-FR" dirty="0" smtClean="0"/>
          </a:p>
          <a:p>
            <a:pPr algn="ctr">
              <a:buNone/>
            </a:pPr>
            <a:endParaRPr lang="fr-FR" dirty="0" smtClean="0"/>
          </a:p>
          <a:p>
            <a:pPr algn="ctr">
              <a:buNone/>
            </a:pPr>
            <a:endParaRPr lang="fr-FR" dirty="0" smtClean="0"/>
          </a:p>
          <a:p>
            <a:pPr algn="ctr">
              <a:buNone/>
            </a:pPr>
            <a:endParaRPr lang="fr-FR" dirty="0" smtClean="0"/>
          </a:p>
        </p:txBody>
      </p:sp>
      <p:pic>
        <p:nvPicPr>
          <p:cNvPr id="35844" name="Picture 4" descr="http://upload.wikimedia.org/wikipedia/commons/archive/2/2b/20101023213546!Metro-Paris-Rame-MP59-Ligne-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35374" y="1676400"/>
            <a:ext cx="7327626" cy="5181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Révisons</a:t>
            </a:r>
            <a:r>
              <a:rPr lang="en-US" dirty="0" smtClean="0"/>
              <a:t>!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#1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1143000"/>
            <a:ext cx="8077200" cy="5105400"/>
          </a:xfrm>
        </p:spPr>
        <p:txBody>
          <a:bodyPr/>
          <a:lstStyle/>
          <a:p>
            <a:pPr algn="ctr">
              <a:buNone/>
            </a:pPr>
            <a:r>
              <a:rPr lang="fr-FR" dirty="0" smtClean="0"/>
              <a:t>magasiner sur les Champs-Elysées?</a:t>
            </a:r>
          </a:p>
          <a:p>
            <a:pPr algn="ctr">
              <a:buNone/>
            </a:pPr>
            <a:endParaRPr lang="fr-FR" dirty="0" smtClean="0"/>
          </a:p>
          <a:p>
            <a:pPr algn="ctr">
              <a:buNone/>
            </a:pPr>
            <a:endParaRPr lang="fr-FR" dirty="0" smtClean="0"/>
          </a:p>
          <a:p>
            <a:pPr algn="ctr">
              <a:buNone/>
            </a:pPr>
            <a:endParaRPr lang="fr-FR" dirty="0" smtClean="0"/>
          </a:p>
          <a:p>
            <a:pPr algn="ctr">
              <a:buNone/>
            </a:pPr>
            <a:endParaRPr lang="fr-FR" dirty="0" smtClean="0"/>
          </a:p>
          <a:p>
            <a:pPr algn="ctr">
              <a:buNone/>
            </a:pPr>
            <a:endParaRPr lang="fr-FR" dirty="0" smtClean="0"/>
          </a:p>
          <a:p>
            <a:r>
              <a:rPr lang="fr-FR" dirty="0" smtClean="0"/>
              <a:t>E1: Tu ___  ________ sur les Champs-Elysées?</a:t>
            </a:r>
          </a:p>
          <a:p>
            <a:r>
              <a:rPr lang="fr-FR" dirty="0" smtClean="0"/>
              <a:t>E2: Oui, j’ </a:t>
            </a:r>
            <a:r>
              <a:rPr lang="fr-FR" dirty="0"/>
              <a:t>___  ________ </a:t>
            </a:r>
            <a:r>
              <a:rPr lang="fr-FR" dirty="0" smtClean="0"/>
              <a:t>sur les Champs-Elysées.</a:t>
            </a:r>
            <a:endParaRPr lang="fr-FR" dirty="0"/>
          </a:p>
        </p:txBody>
      </p:sp>
      <p:pic>
        <p:nvPicPr>
          <p:cNvPr id="8" name="Picture 7" descr="http://www.ukstudentlife.com/Travel/Tours/Paris/ChampsElysees/Dior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5200" y="1752600"/>
            <a:ext cx="3124200" cy="236220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Box 4"/>
          <p:cNvSpPr txBox="1"/>
          <p:nvPr/>
        </p:nvSpPr>
        <p:spPr>
          <a:xfrm>
            <a:off x="2514600" y="4583800"/>
            <a:ext cx="1447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i="1" dirty="0" smtClean="0"/>
              <a:t>as</a:t>
            </a:r>
            <a:endParaRPr lang="fr-FR" sz="2800" b="1" i="1" dirty="0"/>
          </a:p>
        </p:txBody>
      </p:sp>
      <p:sp>
        <p:nvSpPr>
          <p:cNvPr id="6" name="TextBox 5"/>
          <p:cNvSpPr txBox="1"/>
          <p:nvPr/>
        </p:nvSpPr>
        <p:spPr>
          <a:xfrm>
            <a:off x="3401874" y="4574057"/>
            <a:ext cx="299892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i="1" dirty="0" err="1" smtClean="0"/>
              <a:t>magasiné</a:t>
            </a:r>
            <a:endParaRPr lang="fr-FR" sz="2800" b="1" i="1" dirty="0"/>
          </a:p>
        </p:txBody>
      </p:sp>
      <p:sp>
        <p:nvSpPr>
          <p:cNvPr id="7" name="TextBox 6"/>
          <p:cNvSpPr txBox="1"/>
          <p:nvPr/>
        </p:nvSpPr>
        <p:spPr>
          <a:xfrm>
            <a:off x="3124200" y="5650600"/>
            <a:ext cx="1447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i="1" dirty="0" err="1" smtClean="0"/>
              <a:t>ai</a:t>
            </a:r>
            <a:endParaRPr lang="fr-FR" sz="2800" b="1" i="1" dirty="0"/>
          </a:p>
        </p:txBody>
      </p:sp>
      <p:sp>
        <p:nvSpPr>
          <p:cNvPr id="9" name="TextBox 8"/>
          <p:cNvSpPr txBox="1"/>
          <p:nvPr/>
        </p:nvSpPr>
        <p:spPr>
          <a:xfrm>
            <a:off x="4011474" y="5640857"/>
            <a:ext cx="299892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i="1" dirty="0" err="1" smtClean="0"/>
              <a:t>magasiné</a:t>
            </a:r>
            <a:endParaRPr lang="fr-FR" sz="2800" b="1" i="1" dirty="0"/>
          </a:p>
        </p:txBody>
      </p:sp>
    </p:spTree>
    <p:extLst>
      <p:ext uri="{BB962C8B-B14F-4D97-AF65-F5344CB8AC3E}">
        <p14:creationId xmlns:p14="http://schemas.microsoft.com/office/powerpoint/2010/main" val="13325957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#2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1143000"/>
            <a:ext cx="7867650" cy="5105400"/>
          </a:xfrm>
        </p:spPr>
        <p:txBody>
          <a:bodyPr/>
          <a:lstStyle/>
          <a:p>
            <a:pPr algn="ctr">
              <a:buNone/>
            </a:pPr>
            <a:r>
              <a:rPr lang="fr-FR" dirty="0" smtClean="0"/>
              <a:t>faire une croisière sur les Bateaux-Mouches?</a:t>
            </a:r>
          </a:p>
          <a:p>
            <a:pPr algn="ctr">
              <a:buNone/>
            </a:pPr>
            <a:endParaRPr lang="fr-FR" dirty="0" smtClean="0"/>
          </a:p>
          <a:p>
            <a:pPr algn="ctr">
              <a:buNone/>
            </a:pPr>
            <a:endParaRPr lang="fr-FR" dirty="0" smtClean="0"/>
          </a:p>
          <a:p>
            <a:pPr algn="ctr">
              <a:buNone/>
            </a:pPr>
            <a:endParaRPr lang="fr-FR" dirty="0" smtClean="0"/>
          </a:p>
          <a:p>
            <a:pPr algn="ctr">
              <a:buNone/>
            </a:pPr>
            <a:endParaRPr lang="fr-FR" dirty="0" smtClean="0"/>
          </a:p>
          <a:p>
            <a:r>
              <a:rPr lang="fr-FR" dirty="0" smtClean="0"/>
              <a:t>E1: Tu ____ _______ une croisière sur les Bateaux-Mouches?</a:t>
            </a:r>
          </a:p>
          <a:p>
            <a:r>
              <a:rPr lang="fr-FR" dirty="0" smtClean="0"/>
              <a:t>E2: Oui, j’______  ____ une croisière sur les Bateaux Mouches.</a:t>
            </a:r>
            <a:endParaRPr lang="fr-FR" dirty="0"/>
          </a:p>
        </p:txBody>
      </p:sp>
      <p:pic>
        <p:nvPicPr>
          <p:cNvPr id="9" name="Picture 8" descr="http://www.ccn.yamanashi.ac.jp/~morita/Composition/maternelle/IMAGES/Bateau_mouche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6600" y="1676400"/>
            <a:ext cx="3581400" cy="228600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Box 4"/>
          <p:cNvSpPr txBox="1"/>
          <p:nvPr/>
        </p:nvSpPr>
        <p:spPr>
          <a:xfrm>
            <a:off x="2728605" y="3991598"/>
            <a:ext cx="1447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i="1" dirty="0" smtClean="0"/>
              <a:t>as</a:t>
            </a:r>
            <a:endParaRPr lang="fr-FR" sz="2800" b="1" i="1" dirty="0"/>
          </a:p>
        </p:txBody>
      </p:sp>
      <p:sp>
        <p:nvSpPr>
          <p:cNvPr id="6" name="TextBox 5"/>
          <p:cNvSpPr txBox="1"/>
          <p:nvPr/>
        </p:nvSpPr>
        <p:spPr>
          <a:xfrm>
            <a:off x="3826904" y="4019145"/>
            <a:ext cx="2726296" cy="475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i="1" dirty="0" smtClean="0"/>
              <a:t>fait</a:t>
            </a:r>
            <a:endParaRPr lang="fr-FR" sz="2800" b="1" i="1" dirty="0"/>
          </a:p>
        </p:txBody>
      </p:sp>
      <p:sp>
        <p:nvSpPr>
          <p:cNvPr id="10" name="TextBox 9"/>
          <p:cNvSpPr txBox="1"/>
          <p:nvPr/>
        </p:nvSpPr>
        <p:spPr>
          <a:xfrm>
            <a:off x="3200400" y="5029200"/>
            <a:ext cx="1447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i="1" dirty="0" err="1" smtClean="0"/>
              <a:t>ai</a:t>
            </a:r>
            <a:endParaRPr lang="fr-FR" sz="2800" b="1" i="1" dirty="0"/>
          </a:p>
        </p:txBody>
      </p:sp>
      <p:sp>
        <p:nvSpPr>
          <p:cNvPr id="11" name="TextBox 10"/>
          <p:cNvSpPr txBox="1"/>
          <p:nvPr/>
        </p:nvSpPr>
        <p:spPr>
          <a:xfrm>
            <a:off x="4298699" y="5056747"/>
            <a:ext cx="2726296" cy="475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i="1" dirty="0" smtClean="0"/>
              <a:t>fait</a:t>
            </a:r>
            <a:endParaRPr lang="fr-FR" sz="2800" b="1" i="1" dirty="0"/>
          </a:p>
        </p:txBody>
      </p:sp>
    </p:spTree>
    <p:extLst>
      <p:ext uri="{BB962C8B-B14F-4D97-AF65-F5344CB8AC3E}">
        <p14:creationId xmlns:p14="http://schemas.microsoft.com/office/powerpoint/2010/main" val="25390753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10" grpId="0"/>
      <p:bldP spid="11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#3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1143000"/>
            <a:ext cx="7867650" cy="5105400"/>
          </a:xfrm>
        </p:spPr>
        <p:txBody>
          <a:bodyPr/>
          <a:lstStyle/>
          <a:p>
            <a:pPr algn="ctr">
              <a:buNone/>
            </a:pPr>
            <a:r>
              <a:rPr lang="fr-FR" dirty="0" smtClean="0"/>
              <a:t>voir la Joconde au Louvre?</a:t>
            </a:r>
          </a:p>
          <a:p>
            <a:pPr algn="ctr">
              <a:buNone/>
            </a:pPr>
            <a:endParaRPr lang="fr-FR" dirty="0" smtClean="0"/>
          </a:p>
          <a:p>
            <a:pPr algn="ctr">
              <a:buNone/>
            </a:pPr>
            <a:endParaRPr lang="fr-FR" dirty="0" smtClean="0"/>
          </a:p>
          <a:p>
            <a:pPr algn="ctr">
              <a:buNone/>
            </a:pPr>
            <a:endParaRPr lang="fr-FR" dirty="0" smtClean="0"/>
          </a:p>
          <a:p>
            <a:pPr algn="ctr">
              <a:buNone/>
            </a:pPr>
            <a:endParaRPr lang="fr-FR" dirty="0" smtClean="0"/>
          </a:p>
          <a:p>
            <a:endParaRPr lang="fr-FR" dirty="0" smtClean="0"/>
          </a:p>
          <a:p>
            <a:r>
              <a:rPr lang="fr-FR" dirty="0" smtClean="0"/>
              <a:t>E1: Tu ____  ______ la Joconde au Louvre?</a:t>
            </a:r>
          </a:p>
          <a:p>
            <a:r>
              <a:rPr lang="fr-FR" dirty="0" smtClean="0"/>
              <a:t>E2: Oui, j’____  _____ la Joconde au Louvre.</a:t>
            </a:r>
            <a:endParaRPr lang="fr-FR" dirty="0"/>
          </a:p>
        </p:txBody>
      </p:sp>
      <p:pic>
        <p:nvPicPr>
          <p:cNvPr id="8" name="Picture 7" descr="http://www.ibiblio.org/wm/paint/auth/vinci/joconde/joconde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2400" y="1676400"/>
            <a:ext cx="1752600" cy="243840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Box 4"/>
          <p:cNvSpPr txBox="1"/>
          <p:nvPr/>
        </p:nvSpPr>
        <p:spPr>
          <a:xfrm>
            <a:off x="2728605" y="4582180"/>
            <a:ext cx="1447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i="1" dirty="0" smtClean="0"/>
              <a:t>as</a:t>
            </a:r>
            <a:endParaRPr lang="fr-FR" sz="2800" b="1" i="1" dirty="0"/>
          </a:p>
        </p:txBody>
      </p:sp>
      <p:sp>
        <p:nvSpPr>
          <p:cNvPr id="6" name="TextBox 5"/>
          <p:cNvSpPr txBox="1"/>
          <p:nvPr/>
        </p:nvSpPr>
        <p:spPr>
          <a:xfrm>
            <a:off x="3826904" y="4609727"/>
            <a:ext cx="27262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i="1" dirty="0" smtClean="0"/>
              <a:t>vu</a:t>
            </a:r>
            <a:endParaRPr lang="fr-FR" sz="2800" b="1" i="1" dirty="0"/>
          </a:p>
        </p:txBody>
      </p:sp>
      <p:sp>
        <p:nvSpPr>
          <p:cNvPr id="7" name="TextBox 6"/>
          <p:cNvSpPr txBox="1"/>
          <p:nvPr/>
        </p:nvSpPr>
        <p:spPr>
          <a:xfrm>
            <a:off x="3148515" y="5126943"/>
            <a:ext cx="1447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i="1" dirty="0" err="1" smtClean="0"/>
              <a:t>ai</a:t>
            </a:r>
            <a:endParaRPr lang="fr-FR" sz="2800" b="1" i="1" dirty="0"/>
          </a:p>
        </p:txBody>
      </p:sp>
      <p:sp>
        <p:nvSpPr>
          <p:cNvPr id="9" name="TextBox 8"/>
          <p:cNvSpPr txBox="1"/>
          <p:nvPr/>
        </p:nvSpPr>
        <p:spPr>
          <a:xfrm>
            <a:off x="4246814" y="5154490"/>
            <a:ext cx="27262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i="1" dirty="0" smtClean="0"/>
              <a:t>vu</a:t>
            </a:r>
            <a:endParaRPr lang="fr-FR" sz="2800" b="1" i="1" dirty="0"/>
          </a:p>
        </p:txBody>
      </p:sp>
    </p:spTree>
    <p:extLst>
      <p:ext uri="{BB962C8B-B14F-4D97-AF65-F5344CB8AC3E}">
        <p14:creationId xmlns:p14="http://schemas.microsoft.com/office/powerpoint/2010/main" val="25333787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9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#4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1143000"/>
            <a:ext cx="7867650" cy="5105400"/>
          </a:xfrm>
        </p:spPr>
        <p:txBody>
          <a:bodyPr/>
          <a:lstStyle/>
          <a:p>
            <a:pPr algn="ctr">
              <a:buNone/>
            </a:pPr>
            <a:r>
              <a:rPr lang="fr-FR" dirty="0" smtClean="0"/>
              <a:t>rendre visite à Notre-Dame de Paris?</a:t>
            </a:r>
          </a:p>
          <a:p>
            <a:pPr algn="ctr">
              <a:buNone/>
            </a:pPr>
            <a:endParaRPr lang="fr-FR" dirty="0" smtClean="0"/>
          </a:p>
          <a:p>
            <a:pPr algn="ctr">
              <a:buNone/>
            </a:pPr>
            <a:endParaRPr lang="fr-FR" dirty="0" smtClean="0"/>
          </a:p>
          <a:p>
            <a:pPr algn="ctr">
              <a:buNone/>
            </a:pPr>
            <a:endParaRPr lang="fr-FR" dirty="0" smtClean="0"/>
          </a:p>
          <a:p>
            <a:pPr algn="ctr">
              <a:buNone/>
            </a:pPr>
            <a:endParaRPr lang="fr-FR" dirty="0" smtClean="0"/>
          </a:p>
          <a:p>
            <a:r>
              <a:rPr lang="fr-FR" dirty="0" smtClean="0"/>
              <a:t>E1: Tu ____  _____  visite à Notre-Dame de Paris?</a:t>
            </a:r>
          </a:p>
          <a:p>
            <a:r>
              <a:rPr lang="fr-FR" dirty="0" smtClean="0"/>
              <a:t>E2: Oui, j’ ____  ______ visite à Notre-Dame de Paris.</a:t>
            </a:r>
            <a:endParaRPr lang="fr-FR" dirty="0"/>
          </a:p>
        </p:txBody>
      </p:sp>
      <p:pic>
        <p:nvPicPr>
          <p:cNvPr id="8" name="Picture 7" descr="http://evacationworld.net/wp-content/uploads/2011/08/Notre-Dame-de-Paris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0" y="1752600"/>
            <a:ext cx="2286000" cy="228600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Box 4"/>
          <p:cNvSpPr txBox="1"/>
          <p:nvPr/>
        </p:nvSpPr>
        <p:spPr>
          <a:xfrm>
            <a:off x="2728605" y="4001310"/>
            <a:ext cx="1447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i="1" dirty="0" smtClean="0"/>
              <a:t>as</a:t>
            </a:r>
            <a:endParaRPr lang="fr-FR" sz="2800" b="1" i="1" dirty="0"/>
          </a:p>
        </p:txBody>
      </p:sp>
      <p:sp>
        <p:nvSpPr>
          <p:cNvPr id="6" name="TextBox 5"/>
          <p:cNvSpPr txBox="1"/>
          <p:nvPr/>
        </p:nvSpPr>
        <p:spPr>
          <a:xfrm>
            <a:off x="3657600" y="4028857"/>
            <a:ext cx="27262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i="1" dirty="0" err="1" smtClean="0"/>
              <a:t>rendu</a:t>
            </a:r>
            <a:endParaRPr lang="fr-FR" sz="2800" b="1" i="1" dirty="0"/>
          </a:p>
        </p:txBody>
      </p:sp>
      <p:sp>
        <p:nvSpPr>
          <p:cNvPr id="7" name="TextBox 6"/>
          <p:cNvSpPr txBox="1"/>
          <p:nvPr/>
        </p:nvSpPr>
        <p:spPr>
          <a:xfrm>
            <a:off x="3278909" y="5068110"/>
            <a:ext cx="1447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i="1" dirty="0" err="1" smtClean="0"/>
              <a:t>ai</a:t>
            </a:r>
            <a:endParaRPr lang="fr-FR" sz="2800" b="1" i="1" dirty="0"/>
          </a:p>
        </p:txBody>
      </p:sp>
      <p:sp>
        <p:nvSpPr>
          <p:cNvPr id="9" name="TextBox 8"/>
          <p:cNvSpPr txBox="1"/>
          <p:nvPr/>
        </p:nvSpPr>
        <p:spPr>
          <a:xfrm>
            <a:off x="4207904" y="5095657"/>
            <a:ext cx="27262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i="1" dirty="0" err="1" smtClean="0"/>
              <a:t>rendu</a:t>
            </a:r>
            <a:endParaRPr lang="fr-FR" sz="2800" b="1" i="1" dirty="0"/>
          </a:p>
        </p:txBody>
      </p:sp>
    </p:spTree>
    <p:extLst>
      <p:ext uri="{BB962C8B-B14F-4D97-AF65-F5344CB8AC3E}">
        <p14:creationId xmlns:p14="http://schemas.microsoft.com/office/powerpoint/2010/main" val="6420433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Contexte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Vous venez de retourner de votre voyage scolaire à Paris.</a:t>
            </a:r>
          </a:p>
          <a:p>
            <a:r>
              <a:rPr lang="en-US" dirty="0" err="1" smtClean="0"/>
              <a:t>Votre</a:t>
            </a:r>
            <a:r>
              <a:rPr lang="en-US" dirty="0" smtClean="0"/>
              <a:t> </a:t>
            </a:r>
            <a:r>
              <a:rPr lang="en-US" dirty="0" err="1" smtClean="0"/>
              <a:t>prof</a:t>
            </a:r>
            <a:r>
              <a:rPr lang="en-US" dirty="0" smtClean="0"/>
              <a:t> de </a:t>
            </a:r>
            <a:r>
              <a:rPr lang="en-US" dirty="0" err="1" smtClean="0"/>
              <a:t>français</a:t>
            </a:r>
            <a:r>
              <a:rPr lang="en-US" dirty="0" smtClean="0"/>
              <a:t> </a:t>
            </a:r>
            <a:r>
              <a:rPr lang="en-US" dirty="0" err="1" smtClean="0"/>
              <a:t>vous</a:t>
            </a:r>
            <a:r>
              <a:rPr lang="en-US" dirty="0" smtClean="0"/>
              <a:t> pose des questions au </a:t>
            </a:r>
            <a:r>
              <a:rPr lang="en-US" dirty="0" err="1" smtClean="0"/>
              <a:t>sujet</a:t>
            </a:r>
            <a:r>
              <a:rPr lang="en-US" dirty="0" smtClean="0"/>
              <a:t> de </a:t>
            </a:r>
            <a:r>
              <a:rPr lang="en-US" dirty="0" err="1" smtClean="0"/>
              <a:t>ce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vous</a:t>
            </a:r>
            <a:r>
              <a:rPr lang="en-US" dirty="0" smtClean="0"/>
              <a:t> </a:t>
            </a:r>
            <a:r>
              <a:rPr lang="en-US" dirty="0" err="1" smtClean="0"/>
              <a:t>avez</a:t>
            </a:r>
            <a:r>
              <a:rPr lang="en-US" dirty="0" smtClean="0"/>
              <a:t> fait à Paris.</a:t>
            </a:r>
          </a:p>
          <a:p>
            <a:r>
              <a:rPr lang="en-US" dirty="0" err="1" smtClean="0"/>
              <a:t>Alors</a:t>
            </a:r>
            <a:r>
              <a:rPr lang="en-US" dirty="0" smtClean="0"/>
              <a:t>, </a:t>
            </a:r>
            <a:r>
              <a:rPr lang="en-US" dirty="0" err="1" smtClean="0"/>
              <a:t>répondez</a:t>
            </a:r>
            <a:r>
              <a:rPr lang="en-US" dirty="0" smtClean="0"/>
              <a:t> à </a:t>
            </a:r>
            <a:r>
              <a:rPr lang="en-US" dirty="0" err="1" smtClean="0"/>
              <a:t>ses</a:t>
            </a:r>
            <a:r>
              <a:rPr lang="en-US" dirty="0" smtClean="0"/>
              <a:t> questions en </a:t>
            </a:r>
            <a:r>
              <a:rPr lang="en-US" dirty="0" err="1" smtClean="0"/>
              <a:t>utilisant</a:t>
            </a:r>
            <a:r>
              <a:rPr lang="en-US" dirty="0" smtClean="0"/>
              <a:t> le:</a:t>
            </a:r>
            <a:endParaRPr lang="fr-FR" dirty="0"/>
          </a:p>
        </p:txBody>
      </p:sp>
      <p:sp>
        <p:nvSpPr>
          <p:cNvPr id="4" name="TextBox 3"/>
          <p:cNvSpPr txBox="1"/>
          <p:nvPr/>
        </p:nvSpPr>
        <p:spPr>
          <a:xfrm>
            <a:off x="1066800" y="5105400"/>
            <a:ext cx="35052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b="1" dirty="0" smtClean="0">
                <a:latin typeface="Rockwell Extra Bold" pitchFamily="18" charset="0"/>
              </a:rPr>
              <a:t>PASSÉ</a:t>
            </a:r>
            <a:endParaRPr lang="fr-FR" sz="6000" b="1" dirty="0">
              <a:latin typeface="Rockwell Extra Bold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114800" y="5105400"/>
            <a:ext cx="4953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b="1" dirty="0" smtClean="0">
                <a:latin typeface="Rockwell Extra Bold" pitchFamily="18" charset="0"/>
              </a:rPr>
              <a:t>COMPOSÉ</a:t>
            </a:r>
            <a:endParaRPr lang="fr-FR" sz="6000" b="1" dirty="0">
              <a:latin typeface="Rockwell Extra Bold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  <p:bldP spid="5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#5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7750" y="1143000"/>
            <a:ext cx="7867650" cy="5105400"/>
          </a:xfrm>
        </p:spPr>
        <p:txBody>
          <a:bodyPr/>
          <a:lstStyle/>
          <a:p>
            <a:pPr algn="ctr">
              <a:buNone/>
            </a:pPr>
            <a:r>
              <a:rPr lang="fr-FR" dirty="0" smtClean="0"/>
              <a:t>faire un pique-nique à la Place des Vosges?</a:t>
            </a:r>
          </a:p>
          <a:p>
            <a:pPr algn="ctr">
              <a:buNone/>
            </a:pPr>
            <a:endParaRPr lang="fr-FR" dirty="0" smtClean="0"/>
          </a:p>
          <a:p>
            <a:pPr algn="ctr">
              <a:buNone/>
            </a:pPr>
            <a:endParaRPr lang="fr-FR" dirty="0" smtClean="0"/>
          </a:p>
          <a:p>
            <a:pPr algn="ctr">
              <a:buNone/>
            </a:pPr>
            <a:endParaRPr lang="fr-FR" dirty="0" smtClean="0"/>
          </a:p>
          <a:p>
            <a:pPr algn="ctr">
              <a:buNone/>
            </a:pPr>
            <a:endParaRPr lang="fr-FR" dirty="0" smtClean="0"/>
          </a:p>
        </p:txBody>
      </p:sp>
      <p:pic>
        <p:nvPicPr>
          <p:cNvPr id="8" name="Picture 7" descr="http://photography.nationalgeographic.com/staticfiles/NGS/Shared/StaticFiles/Photography/Images/POD/p/place-des-vosges-730345-sw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8400" y="2133600"/>
            <a:ext cx="5410200" cy="47244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290626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#6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7750" y="1143000"/>
            <a:ext cx="7867650" cy="5105400"/>
          </a:xfrm>
        </p:spPr>
        <p:txBody>
          <a:bodyPr/>
          <a:lstStyle/>
          <a:p>
            <a:pPr algn="ctr">
              <a:buNone/>
            </a:pPr>
            <a:r>
              <a:rPr lang="fr-FR" dirty="0" smtClean="0"/>
              <a:t>acheter un souvenir de l’Arc de Triomphe?</a:t>
            </a:r>
          </a:p>
          <a:p>
            <a:pPr algn="ctr">
              <a:buNone/>
            </a:pPr>
            <a:endParaRPr lang="fr-FR" dirty="0" smtClean="0"/>
          </a:p>
          <a:p>
            <a:pPr algn="ctr">
              <a:buNone/>
            </a:pPr>
            <a:endParaRPr lang="fr-FR" dirty="0" smtClean="0"/>
          </a:p>
          <a:p>
            <a:pPr algn="ctr">
              <a:buNone/>
            </a:pPr>
            <a:endParaRPr lang="fr-FR" dirty="0" smtClean="0"/>
          </a:p>
          <a:p>
            <a:pPr algn="ctr">
              <a:buNone/>
            </a:pPr>
            <a:endParaRPr lang="fr-FR" dirty="0" smtClean="0"/>
          </a:p>
        </p:txBody>
      </p:sp>
      <p:pic>
        <p:nvPicPr>
          <p:cNvPr id="9" name="Picture 8" descr="Vintage Arc De Triomphe Souvenir Statue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7600" y="2133600"/>
            <a:ext cx="2895600" cy="44958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186720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#7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7750" y="1143000"/>
            <a:ext cx="7867650" cy="5105400"/>
          </a:xfrm>
        </p:spPr>
        <p:txBody>
          <a:bodyPr/>
          <a:lstStyle/>
          <a:p>
            <a:pPr algn="ctr">
              <a:buNone/>
            </a:pPr>
            <a:r>
              <a:rPr lang="fr-FR" dirty="0" smtClean="0"/>
              <a:t>traverser le Pont Neuf?</a:t>
            </a:r>
          </a:p>
          <a:p>
            <a:pPr algn="ctr">
              <a:buNone/>
            </a:pPr>
            <a:endParaRPr lang="fr-FR" dirty="0" smtClean="0"/>
          </a:p>
          <a:p>
            <a:pPr algn="ctr">
              <a:buNone/>
            </a:pPr>
            <a:endParaRPr lang="fr-FR" dirty="0" smtClean="0"/>
          </a:p>
          <a:p>
            <a:pPr algn="ctr">
              <a:buNone/>
            </a:pPr>
            <a:endParaRPr lang="fr-FR" dirty="0" smtClean="0"/>
          </a:p>
          <a:p>
            <a:pPr algn="ctr">
              <a:buNone/>
            </a:pPr>
            <a:endParaRPr lang="fr-FR" dirty="0" smtClean="0"/>
          </a:p>
        </p:txBody>
      </p:sp>
      <p:pic>
        <p:nvPicPr>
          <p:cNvPr id="8" name="Picture 7" descr="http://www.bigfoto.com/europe/paris/pont-neuf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0" y="1676400"/>
            <a:ext cx="6324600" cy="4953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763953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#8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7750" y="1143000"/>
            <a:ext cx="7867650" cy="5105400"/>
          </a:xfrm>
        </p:spPr>
        <p:txBody>
          <a:bodyPr/>
          <a:lstStyle/>
          <a:p>
            <a:pPr algn="ctr">
              <a:buNone/>
            </a:pPr>
            <a:r>
              <a:rPr lang="fr-FR" dirty="0" smtClean="0"/>
              <a:t>avoir une pâtisserie parisienne?</a:t>
            </a:r>
          </a:p>
          <a:p>
            <a:pPr algn="ctr">
              <a:buNone/>
            </a:pPr>
            <a:endParaRPr lang="fr-FR" dirty="0" smtClean="0"/>
          </a:p>
          <a:p>
            <a:pPr algn="ctr">
              <a:buNone/>
            </a:pPr>
            <a:endParaRPr lang="fr-FR" dirty="0" smtClean="0"/>
          </a:p>
          <a:p>
            <a:pPr algn="ctr">
              <a:buNone/>
            </a:pPr>
            <a:endParaRPr lang="fr-FR" dirty="0" smtClean="0"/>
          </a:p>
          <a:p>
            <a:pPr algn="ctr">
              <a:buNone/>
            </a:pPr>
            <a:endParaRPr lang="fr-FR" dirty="0" smtClean="0"/>
          </a:p>
        </p:txBody>
      </p:sp>
      <p:pic>
        <p:nvPicPr>
          <p:cNvPr id="1026" name="Picture 2" descr="http://www.doitinparis.com/images/content/weekend/13-11-09/bogato-zoo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52600" y="1676400"/>
            <a:ext cx="6400800" cy="48006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368733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#9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7750" y="1143000"/>
            <a:ext cx="7867650" cy="5105400"/>
          </a:xfrm>
        </p:spPr>
        <p:txBody>
          <a:bodyPr/>
          <a:lstStyle/>
          <a:p>
            <a:pPr algn="ctr">
              <a:buNone/>
            </a:pPr>
            <a:r>
              <a:rPr lang="fr-FR" dirty="0" smtClean="0"/>
              <a:t>lire le guide Michelin de Paris?</a:t>
            </a:r>
          </a:p>
          <a:p>
            <a:pPr algn="ctr">
              <a:buNone/>
            </a:pPr>
            <a:endParaRPr lang="fr-FR" dirty="0" smtClean="0"/>
          </a:p>
          <a:p>
            <a:pPr algn="ctr">
              <a:buNone/>
            </a:pPr>
            <a:endParaRPr lang="fr-FR" dirty="0" smtClean="0"/>
          </a:p>
          <a:p>
            <a:pPr algn="ctr">
              <a:buNone/>
            </a:pPr>
            <a:endParaRPr lang="fr-FR" dirty="0" smtClean="0"/>
          </a:p>
          <a:p>
            <a:pPr algn="ctr">
              <a:buNone/>
            </a:pPr>
            <a:endParaRPr lang="fr-FR" dirty="0" smtClean="0"/>
          </a:p>
        </p:txBody>
      </p:sp>
      <p:pic>
        <p:nvPicPr>
          <p:cNvPr id="35842" name="Picture 2" descr="http://images.betterworldbooks.com/190/Michelin-Travel-Guide-Paris-978190626137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24200" y="1676400"/>
            <a:ext cx="3581400" cy="654137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171132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#10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7750" y="1143000"/>
            <a:ext cx="7867650" cy="5105400"/>
          </a:xfrm>
        </p:spPr>
        <p:txBody>
          <a:bodyPr/>
          <a:lstStyle/>
          <a:p>
            <a:pPr algn="ctr">
              <a:buNone/>
            </a:pPr>
            <a:r>
              <a:rPr lang="fr-FR" dirty="0" smtClean="0"/>
              <a:t>prendre le métro?</a:t>
            </a:r>
          </a:p>
          <a:p>
            <a:pPr algn="ctr">
              <a:buNone/>
            </a:pPr>
            <a:endParaRPr lang="fr-FR" dirty="0" smtClean="0"/>
          </a:p>
          <a:p>
            <a:pPr algn="ctr">
              <a:buNone/>
            </a:pPr>
            <a:endParaRPr lang="fr-FR" dirty="0" smtClean="0"/>
          </a:p>
          <a:p>
            <a:pPr algn="ctr">
              <a:buNone/>
            </a:pPr>
            <a:endParaRPr lang="fr-FR" dirty="0" smtClean="0"/>
          </a:p>
          <a:p>
            <a:pPr algn="ctr">
              <a:buNone/>
            </a:pPr>
            <a:endParaRPr lang="fr-FR" dirty="0" smtClean="0"/>
          </a:p>
        </p:txBody>
      </p:sp>
      <p:pic>
        <p:nvPicPr>
          <p:cNvPr id="35844" name="Picture 4" descr="http://upload.wikimedia.org/wikipedia/commons/archive/2/2b/20101023213546!Metro-Paris-Rame-MP59-Ligne-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35374" y="1676400"/>
            <a:ext cx="7327626" cy="51816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538548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Révisons</a:t>
            </a:r>
            <a:r>
              <a:rPr lang="en-US" dirty="0" smtClean="0"/>
              <a:t>!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5100" y="1447800"/>
            <a:ext cx="7708900" cy="5105400"/>
          </a:xfrm>
        </p:spPr>
        <p:txBody>
          <a:bodyPr/>
          <a:lstStyle/>
          <a:p>
            <a:r>
              <a:rPr lang="en-US" dirty="0" smtClean="0"/>
              <a:t>VERBE  AUXILIAIRE = </a:t>
            </a:r>
            <a:r>
              <a:rPr lang="en-US" i="1" u="sng" dirty="0" smtClean="0"/>
              <a:t>AVOIR</a:t>
            </a:r>
          </a:p>
          <a:p>
            <a:pPr>
              <a:buNone/>
            </a:pPr>
            <a:endParaRPr lang="en-US" i="1" dirty="0" smtClean="0"/>
          </a:p>
          <a:p>
            <a:pPr>
              <a:buNone/>
            </a:pPr>
            <a:endParaRPr lang="en-US" i="1" dirty="0" smtClean="0"/>
          </a:p>
          <a:p>
            <a:endParaRPr lang="en-US" i="1" dirty="0" smtClean="0"/>
          </a:p>
          <a:p>
            <a:endParaRPr lang="en-US" dirty="0" smtClean="0"/>
          </a:p>
          <a:p>
            <a:r>
              <a:rPr lang="en-US" dirty="0" smtClean="0"/>
              <a:t>PARTICIPE PASSÉ = </a:t>
            </a:r>
            <a:r>
              <a:rPr lang="en-US" i="1" dirty="0" smtClean="0"/>
              <a:t>VERBE TRANSFORMÉ</a:t>
            </a:r>
            <a:endParaRPr lang="fr-FR" i="1" dirty="0"/>
          </a:p>
        </p:txBody>
      </p:sp>
      <p:sp>
        <p:nvSpPr>
          <p:cNvPr id="4" name="TextBox 3"/>
          <p:cNvSpPr txBox="1"/>
          <p:nvPr/>
        </p:nvSpPr>
        <p:spPr>
          <a:xfrm>
            <a:off x="1752600" y="2209800"/>
            <a:ext cx="1905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i="1" dirty="0" err="1" smtClean="0"/>
              <a:t>j’ai</a:t>
            </a:r>
            <a:endParaRPr lang="fr-FR" sz="2800" b="1" i="1" dirty="0"/>
          </a:p>
        </p:txBody>
      </p:sp>
      <p:sp>
        <p:nvSpPr>
          <p:cNvPr id="5" name="TextBox 4"/>
          <p:cNvSpPr txBox="1"/>
          <p:nvPr/>
        </p:nvSpPr>
        <p:spPr>
          <a:xfrm>
            <a:off x="1752600" y="2677180"/>
            <a:ext cx="1905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i="1" dirty="0" err="1" smtClean="0"/>
              <a:t>tu</a:t>
            </a:r>
            <a:r>
              <a:rPr lang="en-US" sz="2800" b="1" i="1" dirty="0" smtClean="0"/>
              <a:t> as</a:t>
            </a:r>
            <a:endParaRPr lang="fr-FR" sz="2800" b="1" i="1" dirty="0"/>
          </a:p>
        </p:txBody>
      </p:sp>
      <p:sp>
        <p:nvSpPr>
          <p:cNvPr id="6" name="TextBox 5"/>
          <p:cNvSpPr txBox="1"/>
          <p:nvPr/>
        </p:nvSpPr>
        <p:spPr>
          <a:xfrm>
            <a:off x="1752600" y="3149878"/>
            <a:ext cx="1905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i="1" dirty="0" err="1" smtClean="0"/>
              <a:t>il</a:t>
            </a:r>
            <a:r>
              <a:rPr lang="en-US" sz="2800" b="1" i="1" dirty="0" smtClean="0"/>
              <a:t>/</a:t>
            </a:r>
            <a:r>
              <a:rPr lang="en-US" sz="2800" b="1" i="1" dirty="0" err="1" smtClean="0"/>
              <a:t>elle</a:t>
            </a:r>
            <a:r>
              <a:rPr lang="en-US" sz="2800" b="1" i="1" dirty="0" smtClean="0"/>
              <a:t> a</a:t>
            </a:r>
            <a:endParaRPr lang="fr-FR" sz="2800" b="1" i="1" dirty="0"/>
          </a:p>
        </p:txBody>
      </p:sp>
      <p:sp>
        <p:nvSpPr>
          <p:cNvPr id="7" name="TextBox 6"/>
          <p:cNvSpPr txBox="1"/>
          <p:nvPr/>
        </p:nvSpPr>
        <p:spPr>
          <a:xfrm>
            <a:off x="4267200" y="2209800"/>
            <a:ext cx="2971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i="1" dirty="0" smtClean="0"/>
              <a:t>nous </a:t>
            </a:r>
            <a:r>
              <a:rPr lang="en-US" sz="2800" b="1" i="1" dirty="0" err="1" smtClean="0"/>
              <a:t>avons</a:t>
            </a:r>
            <a:endParaRPr lang="fr-FR" sz="2800" b="1" i="1" dirty="0"/>
          </a:p>
        </p:txBody>
      </p:sp>
      <p:sp>
        <p:nvSpPr>
          <p:cNvPr id="8" name="TextBox 7"/>
          <p:cNvSpPr txBox="1"/>
          <p:nvPr/>
        </p:nvSpPr>
        <p:spPr>
          <a:xfrm>
            <a:off x="4267200" y="2677180"/>
            <a:ext cx="2971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i="1" dirty="0" err="1" smtClean="0"/>
              <a:t>vous</a:t>
            </a:r>
            <a:r>
              <a:rPr lang="en-US" sz="2800" b="1" i="1" dirty="0" smtClean="0"/>
              <a:t> </a:t>
            </a:r>
            <a:r>
              <a:rPr lang="en-US" sz="2800" b="1" i="1" dirty="0" err="1" smtClean="0"/>
              <a:t>avez</a:t>
            </a:r>
            <a:endParaRPr lang="fr-FR" sz="2800" b="1" i="1" dirty="0"/>
          </a:p>
        </p:txBody>
      </p:sp>
      <p:sp>
        <p:nvSpPr>
          <p:cNvPr id="9" name="TextBox 8"/>
          <p:cNvSpPr txBox="1"/>
          <p:nvPr/>
        </p:nvSpPr>
        <p:spPr>
          <a:xfrm>
            <a:off x="4267200" y="3134380"/>
            <a:ext cx="2971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i="1" dirty="0" err="1" smtClean="0"/>
              <a:t>ils</a:t>
            </a:r>
            <a:r>
              <a:rPr lang="en-US" sz="2800" b="1" i="1" dirty="0" smtClean="0"/>
              <a:t>/</a:t>
            </a:r>
            <a:r>
              <a:rPr lang="en-US" sz="2800" b="1" i="1" dirty="0" err="1" smtClean="0"/>
              <a:t>elles</a:t>
            </a:r>
            <a:r>
              <a:rPr lang="en-US" sz="2800" b="1" i="1" dirty="0" smtClean="0"/>
              <a:t> </a:t>
            </a:r>
            <a:r>
              <a:rPr lang="en-US" sz="2800" b="1" i="1" dirty="0" err="1" smtClean="0"/>
              <a:t>ont</a:t>
            </a:r>
            <a:endParaRPr lang="fr-FR" sz="2800" b="1" i="1" dirty="0"/>
          </a:p>
        </p:txBody>
      </p:sp>
      <p:sp>
        <p:nvSpPr>
          <p:cNvPr id="10" name="TextBox 9"/>
          <p:cNvSpPr txBox="1"/>
          <p:nvPr/>
        </p:nvSpPr>
        <p:spPr>
          <a:xfrm>
            <a:off x="1676400" y="4953001"/>
            <a:ext cx="6553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i="1" dirty="0" smtClean="0"/>
              <a:t>marcher  =&gt;  </a:t>
            </a:r>
            <a:r>
              <a:rPr lang="en-US" sz="2800" b="1" i="1" dirty="0" err="1" smtClean="0"/>
              <a:t>marché</a:t>
            </a:r>
            <a:endParaRPr lang="en-US" sz="2800" b="1" i="1" dirty="0" smtClean="0"/>
          </a:p>
        </p:txBody>
      </p:sp>
      <p:sp>
        <p:nvSpPr>
          <p:cNvPr id="11" name="TextBox 10"/>
          <p:cNvSpPr txBox="1"/>
          <p:nvPr/>
        </p:nvSpPr>
        <p:spPr>
          <a:xfrm>
            <a:off x="1447800" y="5420380"/>
            <a:ext cx="7010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i="1" dirty="0" err="1" smtClean="0"/>
              <a:t>finir</a:t>
            </a:r>
            <a:r>
              <a:rPr lang="en-US" sz="2800" b="1" i="1" dirty="0" smtClean="0"/>
              <a:t>  =&gt;  </a:t>
            </a:r>
            <a:r>
              <a:rPr lang="en-US" sz="2800" b="1" i="1" dirty="0" err="1" smtClean="0"/>
              <a:t>fini</a:t>
            </a:r>
            <a:endParaRPr lang="fr-FR" sz="2800" b="1" i="1" dirty="0"/>
          </a:p>
        </p:txBody>
      </p:sp>
      <p:sp>
        <p:nvSpPr>
          <p:cNvPr id="12" name="TextBox 11"/>
          <p:cNvSpPr txBox="1"/>
          <p:nvPr/>
        </p:nvSpPr>
        <p:spPr>
          <a:xfrm>
            <a:off x="1371600" y="5893078"/>
            <a:ext cx="7086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i="1" dirty="0" err="1" smtClean="0"/>
              <a:t>rendre</a:t>
            </a:r>
            <a:r>
              <a:rPr lang="en-US" sz="2800" b="1" i="1" dirty="0" smtClean="0"/>
              <a:t>  =&gt;  </a:t>
            </a:r>
            <a:r>
              <a:rPr lang="en-US" sz="2800" b="1" i="1" dirty="0" err="1" smtClean="0"/>
              <a:t>rendu</a:t>
            </a:r>
            <a:endParaRPr lang="fr-FR" sz="2800" b="1" i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Modèle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5100" y="1447800"/>
            <a:ext cx="7708900" cy="4800600"/>
          </a:xfrm>
        </p:spPr>
        <p:txBody>
          <a:bodyPr/>
          <a:lstStyle/>
          <a:p>
            <a:pPr algn="ctr">
              <a:buNone/>
            </a:pPr>
            <a:r>
              <a:rPr lang="fr-FR" dirty="0" smtClean="0"/>
              <a:t>visiter la tour Eiffel</a:t>
            </a:r>
          </a:p>
          <a:p>
            <a:pPr algn="ctr">
              <a:buNone/>
            </a:pPr>
            <a:endParaRPr lang="fr-FR" dirty="0" smtClean="0"/>
          </a:p>
          <a:p>
            <a:pPr algn="ctr">
              <a:buNone/>
            </a:pPr>
            <a:endParaRPr lang="fr-FR" dirty="0" smtClean="0"/>
          </a:p>
          <a:p>
            <a:pPr algn="ctr">
              <a:buNone/>
            </a:pPr>
            <a:endParaRPr lang="fr-FR" dirty="0" smtClean="0"/>
          </a:p>
          <a:p>
            <a:pPr algn="ctr">
              <a:buNone/>
            </a:pPr>
            <a:endParaRPr lang="fr-FR" dirty="0" smtClean="0"/>
          </a:p>
          <a:p>
            <a:r>
              <a:rPr lang="fr-FR" dirty="0" smtClean="0"/>
              <a:t>E1:  Est-ce que tu ___ _____ la tour Eiffel?</a:t>
            </a:r>
          </a:p>
          <a:p>
            <a:r>
              <a:rPr lang="fr-FR" dirty="0" smtClean="0"/>
              <a:t>Oui, j’ ___  _____ la tour Eiffel?</a:t>
            </a:r>
          </a:p>
        </p:txBody>
      </p:sp>
      <p:pic>
        <p:nvPicPr>
          <p:cNvPr id="4" name="Picture 3" descr="http://upload.wikimedia.org/wikipedia/commons/thumb/7/78/Eiffel_Tower_from_north_Avenue_de_New_York,_Aug_2010.jpg/250px-Eiffel_Tower_from_north_Avenue_de_New_York,_Aug_2010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1981200"/>
            <a:ext cx="1371600" cy="228600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Box 4"/>
          <p:cNvSpPr txBox="1"/>
          <p:nvPr/>
        </p:nvSpPr>
        <p:spPr>
          <a:xfrm>
            <a:off x="4813518" y="4292878"/>
            <a:ext cx="1447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i="1" dirty="0" smtClean="0"/>
              <a:t>as</a:t>
            </a:r>
            <a:endParaRPr lang="fr-FR" sz="2800" b="1" i="1" dirty="0"/>
          </a:p>
        </p:txBody>
      </p:sp>
      <p:sp>
        <p:nvSpPr>
          <p:cNvPr id="8" name="TextBox 7"/>
          <p:cNvSpPr txBox="1"/>
          <p:nvPr/>
        </p:nvSpPr>
        <p:spPr>
          <a:xfrm>
            <a:off x="5548392" y="4283135"/>
            <a:ext cx="1447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i="1" dirty="0" err="1" smtClean="0"/>
              <a:t>visité</a:t>
            </a:r>
            <a:endParaRPr lang="fr-FR" sz="2800" b="1" i="1" dirty="0"/>
          </a:p>
        </p:txBody>
      </p:sp>
      <p:sp>
        <p:nvSpPr>
          <p:cNvPr id="9" name="TextBox 8"/>
          <p:cNvSpPr txBox="1"/>
          <p:nvPr/>
        </p:nvSpPr>
        <p:spPr>
          <a:xfrm>
            <a:off x="2957592" y="4871482"/>
            <a:ext cx="1447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i="1" dirty="0" err="1" smtClean="0"/>
              <a:t>ai</a:t>
            </a:r>
            <a:endParaRPr lang="fr-FR" sz="2800" b="1" i="1" dirty="0"/>
          </a:p>
        </p:txBody>
      </p:sp>
      <p:sp>
        <p:nvSpPr>
          <p:cNvPr id="10" name="TextBox 9"/>
          <p:cNvSpPr txBox="1"/>
          <p:nvPr/>
        </p:nvSpPr>
        <p:spPr>
          <a:xfrm>
            <a:off x="3692466" y="4861739"/>
            <a:ext cx="1447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i="1" dirty="0" err="1" smtClean="0"/>
              <a:t>visité</a:t>
            </a:r>
            <a:endParaRPr lang="fr-FR" sz="2800" b="1" i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5" grpId="0"/>
      <p:bldP spid="8" grpId="0"/>
      <p:bldP spid="9" grpId="0"/>
      <p:bldP spid="1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#1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1143000"/>
            <a:ext cx="8077200" cy="5105400"/>
          </a:xfrm>
        </p:spPr>
        <p:txBody>
          <a:bodyPr/>
          <a:lstStyle/>
          <a:p>
            <a:pPr algn="ctr">
              <a:buNone/>
            </a:pPr>
            <a:r>
              <a:rPr lang="fr-FR" dirty="0" smtClean="0"/>
              <a:t>magasiner sur les Champs-Elysées?</a:t>
            </a:r>
          </a:p>
          <a:p>
            <a:pPr algn="ctr">
              <a:buNone/>
            </a:pPr>
            <a:endParaRPr lang="fr-FR" dirty="0" smtClean="0"/>
          </a:p>
          <a:p>
            <a:pPr algn="ctr">
              <a:buNone/>
            </a:pPr>
            <a:endParaRPr lang="fr-FR" dirty="0" smtClean="0"/>
          </a:p>
          <a:p>
            <a:pPr algn="ctr">
              <a:buNone/>
            </a:pPr>
            <a:endParaRPr lang="fr-FR" dirty="0" smtClean="0"/>
          </a:p>
          <a:p>
            <a:pPr algn="ctr">
              <a:buNone/>
            </a:pPr>
            <a:endParaRPr lang="fr-FR" dirty="0" smtClean="0"/>
          </a:p>
          <a:p>
            <a:pPr algn="ctr">
              <a:buNone/>
            </a:pPr>
            <a:endParaRPr lang="fr-FR" dirty="0" smtClean="0"/>
          </a:p>
          <a:p>
            <a:r>
              <a:rPr lang="fr-FR" dirty="0" smtClean="0"/>
              <a:t>E1: Tu ____  _____ sur les Champs-Elysées?</a:t>
            </a:r>
          </a:p>
          <a:p>
            <a:r>
              <a:rPr lang="fr-FR" dirty="0" smtClean="0"/>
              <a:t>E2: Oui, je ______  ______ sur les Champs-Elysées.</a:t>
            </a:r>
            <a:endParaRPr lang="fr-FR" dirty="0"/>
          </a:p>
        </p:txBody>
      </p:sp>
      <p:pic>
        <p:nvPicPr>
          <p:cNvPr id="8" name="Picture 7" descr="http://www.ukstudentlife.com/Travel/Tours/Paris/ChampsElysees/Dior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5200" y="1752600"/>
            <a:ext cx="3124200" cy="2362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#2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1143000"/>
            <a:ext cx="7867650" cy="5105400"/>
          </a:xfrm>
        </p:spPr>
        <p:txBody>
          <a:bodyPr/>
          <a:lstStyle/>
          <a:p>
            <a:pPr algn="ctr">
              <a:buNone/>
            </a:pPr>
            <a:r>
              <a:rPr lang="fr-FR" dirty="0" smtClean="0"/>
              <a:t>faire une croisière sur les Bateaux-Mouches?</a:t>
            </a:r>
          </a:p>
          <a:p>
            <a:pPr algn="ctr">
              <a:buNone/>
            </a:pPr>
            <a:endParaRPr lang="fr-FR" dirty="0" smtClean="0"/>
          </a:p>
          <a:p>
            <a:pPr algn="ctr">
              <a:buNone/>
            </a:pPr>
            <a:endParaRPr lang="fr-FR" dirty="0" smtClean="0"/>
          </a:p>
          <a:p>
            <a:pPr algn="ctr">
              <a:buNone/>
            </a:pPr>
            <a:endParaRPr lang="fr-FR" dirty="0" smtClean="0"/>
          </a:p>
          <a:p>
            <a:pPr algn="ctr">
              <a:buNone/>
            </a:pPr>
            <a:endParaRPr lang="fr-FR" dirty="0" smtClean="0"/>
          </a:p>
          <a:p>
            <a:r>
              <a:rPr lang="fr-FR" dirty="0" smtClean="0"/>
              <a:t>E1: Tu ____ _______ une croisière sur les Bateaux-Mouches?</a:t>
            </a:r>
          </a:p>
          <a:p>
            <a:r>
              <a:rPr lang="fr-FR" dirty="0" smtClean="0"/>
              <a:t>E2: Oui, j’______  ____ une croisière sur les Bateaux Mouches.</a:t>
            </a:r>
            <a:endParaRPr lang="fr-FR" dirty="0"/>
          </a:p>
        </p:txBody>
      </p:sp>
      <p:pic>
        <p:nvPicPr>
          <p:cNvPr id="9" name="Picture 8" descr="http://www.ccn.yamanashi.ac.jp/~morita/Composition/maternelle/IMAGES/Bateau_mouche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6600" y="1676400"/>
            <a:ext cx="3581400" cy="2286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#3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1143000"/>
            <a:ext cx="7867650" cy="5105400"/>
          </a:xfrm>
        </p:spPr>
        <p:txBody>
          <a:bodyPr/>
          <a:lstStyle/>
          <a:p>
            <a:pPr algn="ctr">
              <a:buNone/>
            </a:pPr>
            <a:r>
              <a:rPr lang="fr-FR" dirty="0" smtClean="0"/>
              <a:t>voir la Joconde au Louvre?</a:t>
            </a:r>
          </a:p>
          <a:p>
            <a:pPr algn="ctr">
              <a:buNone/>
            </a:pPr>
            <a:endParaRPr lang="fr-FR" dirty="0" smtClean="0"/>
          </a:p>
          <a:p>
            <a:pPr algn="ctr">
              <a:buNone/>
            </a:pPr>
            <a:endParaRPr lang="fr-FR" dirty="0" smtClean="0"/>
          </a:p>
          <a:p>
            <a:pPr algn="ctr">
              <a:buNone/>
            </a:pPr>
            <a:endParaRPr lang="fr-FR" dirty="0" smtClean="0"/>
          </a:p>
          <a:p>
            <a:pPr algn="ctr">
              <a:buNone/>
            </a:pPr>
            <a:endParaRPr lang="fr-FR" dirty="0" smtClean="0"/>
          </a:p>
          <a:p>
            <a:endParaRPr lang="fr-FR" dirty="0" smtClean="0"/>
          </a:p>
          <a:p>
            <a:r>
              <a:rPr lang="fr-FR" dirty="0" smtClean="0"/>
              <a:t>E1: Tu ____  ______ la Joconde au Louvre?</a:t>
            </a:r>
          </a:p>
          <a:p>
            <a:r>
              <a:rPr lang="fr-FR" dirty="0" smtClean="0"/>
              <a:t>E2: Oui, j’____  _____ la Joconde au Louvre.</a:t>
            </a:r>
            <a:endParaRPr lang="fr-FR" dirty="0"/>
          </a:p>
        </p:txBody>
      </p:sp>
      <p:pic>
        <p:nvPicPr>
          <p:cNvPr id="8" name="Picture 7" descr="http://www.ibiblio.org/wm/paint/auth/vinci/joconde/joconde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2400" y="1676400"/>
            <a:ext cx="1752600" cy="2438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#4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1143000"/>
            <a:ext cx="7867650" cy="5105400"/>
          </a:xfrm>
        </p:spPr>
        <p:txBody>
          <a:bodyPr/>
          <a:lstStyle/>
          <a:p>
            <a:pPr algn="ctr">
              <a:buNone/>
            </a:pPr>
            <a:r>
              <a:rPr lang="fr-FR" dirty="0" smtClean="0"/>
              <a:t>rendre visite à Notre-Dame de Paris?</a:t>
            </a:r>
          </a:p>
          <a:p>
            <a:pPr algn="ctr">
              <a:buNone/>
            </a:pPr>
            <a:endParaRPr lang="fr-FR" dirty="0" smtClean="0"/>
          </a:p>
          <a:p>
            <a:pPr algn="ctr">
              <a:buNone/>
            </a:pPr>
            <a:endParaRPr lang="fr-FR" dirty="0" smtClean="0"/>
          </a:p>
          <a:p>
            <a:pPr algn="ctr">
              <a:buNone/>
            </a:pPr>
            <a:endParaRPr lang="fr-FR" dirty="0" smtClean="0"/>
          </a:p>
          <a:p>
            <a:pPr algn="ctr">
              <a:buNone/>
            </a:pPr>
            <a:endParaRPr lang="fr-FR" dirty="0" smtClean="0"/>
          </a:p>
          <a:p>
            <a:r>
              <a:rPr lang="fr-FR" dirty="0" smtClean="0"/>
              <a:t>E1: Tu ____  _____  visite à Notre-Dame de Paris?</a:t>
            </a:r>
          </a:p>
          <a:p>
            <a:r>
              <a:rPr lang="fr-FR" dirty="0" smtClean="0"/>
              <a:t>E2: Oui, j’ ____  ______ visite à Notre-Dame de Paris.</a:t>
            </a:r>
            <a:endParaRPr lang="fr-FR" dirty="0"/>
          </a:p>
        </p:txBody>
      </p:sp>
      <p:pic>
        <p:nvPicPr>
          <p:cNvPr id="8" name="Picture 7" descr="http://evacationworld.net/wp-content/uploads/2011/08/Notre-Dame-de-Paris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0" y="1752600"/>
            <a:ext cx="2286000" cy="2286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#5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7750" y="1143000"/>
            <a:ext cx="7867650" cy="5105400"/>
          </a:xfrm>
        </p:spPr>
        <p:txBody>
          <a:bodyPr/>
          <a:lstStyle/>
          <a:p>
            <a:pPr algn="ctr">
              <a:buNone/>
            </a:pPr>
            <a:r>
              <a:rPr lang="fr-FR" dirty="0" smtClean="0"/>
              <a:t>faire un pique-nique à la Place des Vosges?</a:t>
            </a:r>
          </a:p>
          <a:p>
            <a:pPr algn="ctr">
              <a:buNone/>
            </a:pPr>
            <a:endParaRPr lang="fr-FR" dirty="0" smtClean="0"/>
          </a:p>
          <a:p>
            <a:pPr algn="ctr">
              <a:buNone/>
            </a:pPr>
            <a:endParaRPr lang="fr-FR" dirty="0" smtClean="0"/>
          </a:p>
          <a:p>
            <a:pPr algn="ctr">
              <a:buNone/>
            </a:pPr>
            <a:endParaRPr lang="fr-FR" dirty="0" smtClean="0"/>
          </a:p>
          <a:p>
            <a:pPr algn="ctr">
              <a:buNone/>
            </a:pPr>
            <a:endParaRPr lang="fr-FR" dirty="0" smtClean="0"/>
          </a:p>
        </p:txBody>
      </p:sp>
      <p:pic>
        <p:nvPicPr>
          <p:cNvPr id="8" name="Picture 7" descr="http://photography.nationalgeographic.com/staticfiles/NGS/Shared/StaticFiles/Photography/Images/POD/p/place-des-vosges-730345-sw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8400" y="2133600"/>
            <a:ext cx="5410200" cy="4724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e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1759</TotalTime>
  <Words>485</Words>
  <Application>Microsoft Macintosh PowerPoint</Application>
  <PresentationFormat>On-screen Show (4:3)</PresentationFormat>
  <Paragraphs>172</Paragraphs>
  <Slides>25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32" baseType="lpstr">
      <vt:lpstr>Gill Sans MT</vt:lpstr>
      <vt:lpstr>Rockwell Extra Bold</vt:lpstr>
      <vt:lpstr>Tahoma</vt:lpstr>
      <vt:lpstr>Wingdings 2</vt:lpstr>
      <vt:lpstr>Arial</vt:lpstr>
      <vt:lpstr>Verdana</vt:lpstr>
      <vt:lpstr>Solstice</vt:lpstr>
      <vt:lpstr>UNITÉ 2  </vt:lpstr>
      <vt:lpstr>Contexte</vt:lpstr>
      <vt:lpstr>Révisons!</vt:lpstr>
      <vt:lpstr>Modèle</vt:lpstr>
      <vt:lpstr>#1</vt:lpstr>
      <vt:lpstr>#2</vt:lpstr>
      <vt:lpstr>#3</vt:lpstr>
      <vt:lpstr>#4</vt:lpstr>
      <vt:lpstr>#5</vt:lpstr>
      <vt:lpstr>#6</vt:lpstr>
      <vt:lpstr>#7</vt:lpstr>
      <vt:lpstr>#8</vt:lpstr>
      <vt:lpstr>#9</vt:lpstr>
      <vt:lpstr>#10</vt:lpstr>
      <vt:lpstr>Révisons!</vt:lpstr>
      <vt:lpstr>#1</vt:lpstr>
      <vt:lpstr>#2</vt:lpstr>
      <vt:lpstr>#3</vt:lpstr>
      <vt:lpstr>#4</vt:lpstr>
      <vt:lpstr>#5</vt:lpstr>
      <vt:lpstr>#6</vt:lpstr>
      <vt:lpstr>#7</vt:lpstr>
      <vt:lpstr>#8</vt:lpstr>
      <vt:lpstr>#9</vt:lpstr>
      <vt:lpstr>#10</vt:lpstr>
    </vt:vector>
  </TitlesOfParts>
  <LinksUpToDate>false</LinksUpToDate>
  <SharedDoc>false</SharedDoc>
  <HyperlinksChanged>false</HyperlinksChanged>
  <AppVersion>15.0027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Allez, viens! – Level 2</dc:title>
  <dc:creator>Mr. Smith</dc:creator>
  <cp:lastModifiedBy>GREBERT,VIVIANE</cp:lastModifiedBy>
  <cp:revision>170</cp:revision>
  <dcterms:created xsi:type="dcterms:W3CDTF">2011-10-09T14:14:28Z</dcterms:created>
  <dcterms:modified xsi:type="dcterms:W3CDTF">2016-11-01T14:53:29Z</dcterms:modified>
</cp:coreProperties>
</file>